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lRoKOrN08mDV17nGG+MgNQ==" hashData="L7nuC6d7m7YlxiBKYsa22UgoQN0sBjZgY5j7JZ9XdMFZn0xmYqL2HFSQDVhACNRVho7BswxNkpO0hL5Zmc6si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12/25/2019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4984AEF-5C56-49E8-BFA8-AAA556BA7419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3EDDFE-1E7E-485B-988B-9279B4809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766" y="193041"/>
            <a:ext cx="3885487" cy="597026"/>
          </a:xfrm>
        </p:spPr>
        <p:txBody>
          <a:bodyPr>
            <a:noAutofit/>
          </a:bodyPr>
          <a:lstStyle/>
          <a:p>
            <a:pPr algn="l"/>
            <a:r>
              <a:rPr lang="en-US" sz="4800" b="1" dirty="0" err="1">
                <a:solidFill>
                  <a:srgbClr val="FF0000"/>
                </a:solidFill>
              </a:rPr>
              <a:t>Lathabu</a:t>
            </a:r>
            <a:r>
              <a:rPr lang="en-US" sz="4800" b="1" dirty="0">
                <a:solidFill>
                  <a:srgbClr val="FF0000"/>
                </a:solidFill>
              </a:rPr>
              <a:t> No. </a:t>
            </a:r>
            <a:r>
              <a:rPr lang="en-US" sz="4800" b="1" dirty="0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0510F-803F-493A-A343-9D539C4CC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86" y="1535483"/>
            <a:ext cx="11340269" cy="4063512"/>
          </a:xfrm>
        </p:spPr>
        <p:txBody>
          <a:bodyPr>
            <a:noAutofit/>
          </a:bodyPr>
          <a:lstStyle/>
          <a:p>
            <a:pPr algn="l" fontAlgn="ctr">
              <a:lnSpc>
                <a:spcPct val="100000"/>
              </a:lnSpc>
            </a:pPr>
            <a:r>
              <a:rPr lang="en-US" sz="4500" dirty="0"/>
              <a:t>Aw Nang ka </a:t>
            </a:r>
            <a:r>
              <a:rPr lang="en-US" sz="4500" dirty="0" err="1"/>
              <a:t>Mangpa</a:t>
            </a:r>
            <a:r>
              <a:rPr lang="en-US" sz="4500" dirty="0"/>
              <a:t> </a:t>
            </a:r>
            <a:r>
              <a:rPr lang="en-US" sz="4500" dirty="0" err="1"/>
              <a:t>leh</a:t>
            </a:r>
            <a:r>
              <a:rPr lang="en-US" sz="4500" dirty="0"/>
              <a:t> ka Pasian </a:t>
            </a:r>
            <a:r>
              <a:rPr lang="en-US" sz="4500" dirty="0" err="1"/>
              <a:t>dei</a:t>
            </a:r>
            <a:r>
              <a:rPr lang="en-US" sz="4500" dirty="0"/>
              <a:t>, </a:t>
            </a:r>
            <a:endParaRPr lang="en-IN" sz="4500" dirty="0"/>
          </a:p>
          <a:p>
            <a:pPr algn="l" fontAlgn="ctr">
              <a:lnSpc>
                <a:spcPct val="100000"/>
              </a:lnSpc>
            </a:pPr>
            <a:r>
              <a:rPr lang="en-US" sz="4500" dirty="0" err="1"/>
              <a:t>Loupinate</a:t>
            </a:r>
            <a:r>
              <a:rPr lang="en-US" sz="4500" dirty="0"/>
              <a:t>, </a:t>
            </a:r>
            <a:r>
              <a:rPr lang="en-US" sz="4500" dirty="0" err="1"/>
              <a:t>pahtawinate</a:t>
            </a:r>
            <a:r>
              <a:rPr lang="en-US" sz="4500" dirty="0"/>
              <a:t>, </a:t>
            </a:r>
            <a:r>
              <a:rPr lang="en-US" sz="4500" dirty="0" err="1"/>
              <a:t>silbawltheinate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; </a:t>
            </a:r>
            <a:endParaRPr lang="en-IN" sz="4500" dirty="0"/>
          </a:p>
          <a:p>
            <a:pPr algn="l" fontAlgn="ctr">
              <a:lnSpc>
                <a:spcPct val="100000"/>
              </a:lnSpc>
            </a:pPr>
            <a:r>
              <a:rPr lang="en-US" sz="4500" dirty="0"/>
              <a:t>Na </a:t>
            </a:r>
            <a:r>
              <a:rPr lang="en-US" sz="4500" dirty="0" err="1"/>
              <a:t>ginna</a:t>
            </a:r>
            <a:r>
              <a:rPr lang="en-US" sz="4500" dirty="0"/>
              <a:t> </a:t>
            </a:r>
            <a:r>
              <a:rPr lang="en-US" sz="4500" dirty="0" err="1"/>
              <a:t>zal</a:t>
            </a:r>
            <a:r>
              <a:rPr lang="en-US" sz="4500" dirty="0"/>
              <a:t> in mu </a:t>
            </a:r>
            <a:r>
              <a:rPr lang="en-US" sz="4500" dirty="0" err="1"/>
              <a:t>tah</a:t>
            </a:r>
            <a:r>
              <a:rPr lang="en-US" sz="4500" dirty="0"/>
              <a:t> </a:t>
            </a:r>
            <a:r>
              <a:rPr lang="en-US" sz="4500" dirty="0" err="1"/>
              <a:t>na</a:t>
            </a:r>
            <a:r>
              <a:rPr lang="en-US" sz="4500" dirty="0"/>
              <a:t> </a:t>
            </a:r>
            <a:r>
              <a:rPr lang="en-US" sz="4500" dirty="0" err="1"/>
              <a:t>na</a:t>
            </a:r>
            <a:r>
              <a:rPr lang="en-US" sz="4500" dirty="0"/>
              <a:t> hi, </a:t>
            </a:r>
            <a:endParaRPr lang="en-IN" sz="4500" dirty="0"/>
          </a:p>
          <a:p>
            <a:pPr algn="l" fontAlgn="ctr">
              <a:lnSpc>
                <a:spcPct val="100000"/>
              </a:lnSpc>
            </a:pPr>
            <a:r>
              <a:rPr lang="en-US" sz="4500" dirty="0"/>
              <a:t>Nang in </a:t>
            </a:r>
            <a:r>
              <a:rPr lang="en-US" sz="4500" dirty="0" err="1"/>
              <a:t>bangkim</a:t>
            </a:r>
            <a:r>
              <a:rPr lang="en-US" sz="4500" dirty="0"/>
              <a:t> Na </a:t>
            </a:r>
            <a:r>
              <a:rPr lang="en-US" sz="4500" dirty="0" err="1"/>
              <a:t>siem</a:t>
            </a:r>
            <a:r>
              <a:rPr lang="en-US" sz="4500" dirty="0"/>
              <a:t> a, </a:t>
            </a:r>
            <a:endParaRPr lang="en-IN" sz="4500" dirty="0"/>
          </a:p>
          <a:p>
            <a:pPr algn="l" fontAlgn="ctr">
              <a:lnSpc>
                <a:spcPct val="100000"/>
              </a:lnSpc>
            </a:pPr>
            <a:r>
              <a:rPr lang="en-US" sz="4500" dirty="0"/>
              <a:t>Na </a:t>
            </a:r>
            <a:r>
              <a:rPr lang="en-US" sz="4500" dirty="0" err="1"/>
              <a:t>deina</a:t>
            </a:r>
            <a:r>
              <a:rPr lang="en-US" sz="4500" dirty="0"/>
              <a:t> </a:t>
            </a:r>
            <a:r>
              <a:rPr lang="en-US" sz="4500" dirty="0" err="1"/>
              <a:t>zala</a:t>
            </a:r>
            <a:r>
              <a:rPr lang="en-US" sz="4500" dirty="0"/>
              <a:t> um </a:t>
            </a:r>
            <a:r>
              <a:rPr lang="en-US" sz="4500" dirty="0" err="1"/>
              <a:t>leh</a:t>
            </a:r>
            <a:r>
              <a:rPr lang="en-US" sz="4500" dirty="0"/>
              <a:t> </a:t>
            </a:r>
            <a:r>
              <a:rPr lang="en-US" sz="4500" dirty="0" err="1"/>
              <a:t>siem</a:t>
            </a:r>
            <a:r>
              <a:rPr lang="en-US" sz="4500" dirty="0"/>
              <a:t>; </a:t>
            </a:r>
            <a:endParaRPr lang="en-IN" sz="4500" dirty="0"/>
          </a:p>
          <a:p>
            <a:pPr algn="l" fontAlgn="ctr">
              <a:lnSpc>
                <a:spcPct val="100000"/>
              </a:lnSpc>
            </a:pPr>
            <a:r>
              <a:rPr lang="en-US" sz="4500" dirty="0" err="1"/>
              <a:t>Khu</a:t>
            </a:r>
            <a:r>
              <a:rPr lang="en-US" sz="4500" dirty="0"/>
              <a:t> ahi </a:t>
            </a:r>
            <a:r>
              <a:rPr lang="en-US" sz="4500" dirty="0" err="1"/>
              <a:t>sieng</a:t>
            </a:r>
            <a:r>
              <a:rPr lang="en-US" sz="4500" dirty="0"/>
              <a:t> </a:t>
            </a:r>
            <a:r>
              <a:rPr lang="en-US" sz="4500" dirty="0" err="1"/>
              <a:t>ngal</a:t>
            </a:r>
            <a:r>
              <a:rPr lang="en-US" sz="4500" dirty="0"/>
              <a:t> a. </a:t>
            </a:r>
            <a:endParaRPr lang="en-IN" sz="45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7894A52-DB31-4BFF-B1A2-14ECF948A4AC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>
                <a:solidFill>
                  <a:srgbClr val="0070C0"/>
                </a:solidFill>
              </a:rPr>
              <a:t>Tang-01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54C8687-D190-4A2E-B811-3BA6F23860F7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0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2027A264-88BA-479D-91BF-7513EDB8A4B4}"/>
              </a:ext>
            </a:extLst>
          </p:cNvPr>
          <p:cNvSpPr txBox="1">
            <a:spLocks/>
          </p:cNvSpPr>
          <p:nvPr/>
        </p:nvSpPr>
        <p:spPr>
          <a:xfrm>
            <a:off x="333286" y="1535483"/>
            <a:ext cx="11340269" cy="4063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4500" dirty="0"/>
              <a:t>“</a:t>
            </a:r>
            <a:r>
              <a:rPr lang="en-US" sz="4500" dirty="0" err="1"/>
              <a:t>Belamnou</a:t>
            </a:r>
            <a:r>
              <a:rPr lang="en-US" sz="4500" dirty="0"/>
              <a:t> a </a:t>
            </a:r>
            <a:r>
              <a:rPr lang="en-US" sz="4500" dirty="0" err="1"/>
              <a:t>tha</a:t>
            </a:r>
            <a:r>
              <a:rPr lang="en-US" sz="4500" dirty="0"/>
              <a:t> </a:t>
            </a:r>
            <a:r>
              <a:rPr lang="en-US" sz="4500" dirty="0" err="1"/>
              <a:t>nua</a:t>
            </a:r>
            <a:r>
              <a:rPr lang="en-US" sz="4500" dirty="0"/>
              <a:t> un </a:t>
            </a:r>
            <a:r>
              <a:rPr lang="en-US" sz="4500" dirty="0" err="1"/>
              <a:t>zong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Mangtoupha</a:t>
            </a:r>
            <a:r>
              <a:rPr lang="en-US" sz="4500" dirty="0"/>
              <a:t> a </a:t>
            </a:r>
            <a:r>
              <a:rPr lang="en-US" sz="4500" dirty="0" err="1"/>
              <a:t>tou</a:t>
            </a:r>
            <a:r>
              <a:rPr lang="en-US" sz="4500" dirty="0"/>
              <a:t> in;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Tam </a:t>
            </a:r>
            <a:r>
              <a:rPr lang="en-US" sz="4500" dirty="0" err="1"/>
              <a:t>simlei</a:t>
            </a:r>
            <a:r>
              <a:rPr lang="en-US" sz="4500" dirty="0"/>
              <a:t> </a:t>
            </a:r>
            <a:r>
              <a:rPr lang="en-US" sz="4500" dirty="0" err="1"/>
              <a:t>vai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 a </a:t>
            </a:r>
            <a:r>
              <a:rPr lang="en-US" sz="4500" dirty="0" err="1"/>
              <a:t>hawm</a:t>
            </a:r>
            <a:r>
              <a:rPr lang="en-US" sz="4500" dirty="0"/>
              <a:t> ding”, </a:t>
            </a:r>
            <a:endParaRPr lang="en-IN" sz="4500" dirty="0"/>
          </a:p>
          <a:p>
            <a:pPr marL="0" indent="0">
              <a:buNone/>
            </a:pPr>
            <a:r>
              <a:rPr lang="en-US" sz="4500" dirty="0" err="1"/>
              <a:t>Angelvamte’n</a:t>
            </a:r>
            <a:r>
              <a:rPr lang="en-US" sz="4500" dirty="0"/>
              <a:t> chi uh.</a:t>
            </a:r>
            <a:endParaRPr lang="en-IN" sz="45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3CCCAC74-3407-4201-ACEA-F1BC5E951F5D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 err="1">
                <a:solidFill>
                  <a:srgbClr val="0070C0"/>
                </a:solidFill>
              </a:rPr>
              <a:t>Thunon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109328-CE95-4C6E-94F2-83542114CC32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333531-76A2-45BD-B710-C4010E75326F}"/>
              </a:ext>
            </a:extLst>
          </p:cNvPr>
          <p:cNvSpPr txBox="1">
            <a:spLocks/>
          </p:cNvSpPr>
          <p:nvPr/>
        </p:nvSpPr>
        <p:spPr>
          <a:xfrm>
            <a:off x="173766" y="193041"/>
            <a:ext cx="3885487" cy="597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rgbClr val="FF0000"/>
                </a:solidFill>
              </a:rPr>
              <a:t>Lathabu No. </a:t>
            </a:r>
            <a:r>
              <a:rPr lang="en-US" sz="4800" b="1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D047090-5D45-4180-9090-9F766EB73C1C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5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725C84B4-8DD8-402D-9DE1-32ACFE7FE324}"/>
              </a:ext>
            </a:extLst>
          </p:cNvPr>
          <p:cNvSpPr txBox="1">
            <a:spLocks/>
          </p:cNvSpPr>
          <p:nvPr/>
        </p:nvSpPr>
        <p:spPr>
          <a:xfrm>
            <a:off x="333286" y="1535483"/>
            <a:ext cx="11656464" cy="5129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4500" dirty="0" err="1"/>
              <a:t>Mangtoupha</a:t>
            </a:r>
            <a:r>
              <a:rPr lang="en-US" sz="4500" dirty="0"/>
              <a:t> a </a:t>
            </a:r>
            <a:r>
              <a:rPr lang="en-US" sz="4500" dirty="0" err="1"/>
              <a:t>tou</a:t>
            </a:r>
            <a:r>
              <a:rPr lang="en-US" sz="4500" dirty="0"/>
              <a:t> </a:t>
            </a:r>
            <a:r>
              <a:rPr lang="en-US" sz="4500" dirty="0" err="1"/>
              <a:t>leh</a:t>
            </a:r>
            <a:r>
              <a:rPr lang="en-US" sz="4500" dirty="0"/>
              <a:t> A </a:t>
            </a:r>
            <a:r>
              <a:rPr lang="en-US" sz="4500" dirty="0" err="1"/>
              <a:t>silsiemte’n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“</a:t>
            </a:r>
            <a:r>
              <a:rPr lang="en-US" sz="4500" dirty="0" err="1"/>
              <a:t>Belamnou</a:t>
            </a:r>
            <a:r>
              <a:rPr lang="en-US" sz="4500" dirty="0"/>
              <a:t> </a:t>
            </a:r>
            <a:r>
              <a:rPr lang="en-US" sz="4500" dirty="0" err="1"/>
              <a:t>sieng</a:t>
            </a:r>
            <a:r>
              <a:rPr lang="en-US" sz="4500" dirty="0"/>
              <a:t> ah </a:t>
            </a:r>
            <a:r>
              <a:rPr lang="en-US" sz="4500" dirty="0" err="1"/>
              <a:t>khun</a:t>
            </a:r>
            <a:r>
              <a:rPr lang="en-US" sz="4500" dirty="0"/>
              <a:t> </a:t>
            </a:r>
            <a:r>
              <a:rPr lang="en-US" sz="4500" dirty="0" err="1"/>
              <a:t>guolzawlnate</a:t>
            </a:r>
            <a:r>
              <a:rPr lang="en-US" sz="4500" dirty="0"/>
              <a:t>, </a:t>
            </a:r>
            <a:r>
              <a:rPr lang="en-US" sz="4500" dirty="0" err="1"/>
              <a:t>pahtawinate</a:t>
            </a:r>
            <a:r>
              <a:rPr lang="en-US" sz="4500" dirty="0"/>
              <a:t>;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Loupinate</a:t>
            </a:r>
            <a:r>
              <a:rPr lang="en-US" sz="4500" dirty="0"/>
              <a:t> </a:t>
            </a:r>
            <a:r>
              <a:rPr lang="en-US" sz="4500" dirty="0" err="1"/>
              <a:t>leh</a:t>
            </a:r>
            <a:r>
              <a:rPr lang="en-US" sz="4500" dirty="0"/>
              <a:t> </a:t>
            </a:r>
            <a:r>
              <a:rPr lang="en-US" sz="4500" dirty="0" err="1"/>
              <a:t>vaihawmnate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Tangtawn</a:t>
            </a:r>
            <a:r>
              <a:rPr lang="en-US" sz="4500" dirty="0"/>
              <a:t> in </a:t>
            </a:r>
            <a:r>
              <a:rPr lang="en-US" sz="4500" dirty="0" err="1"/>
              <a:t>na</a:t>
            </a:r>
            <a:r>
              <a:rPr lang="en-US" sz="4500" dirty="0"/>
              <a:t> um den </a:t>
            </a:r>
            <a:r>
              <a:rPr lang="en-US" sz="4500" dirty="0" err="1"/>
              <a:t>tahen</a:t>
            </a:r>
            <a:r>
              <a:rPr lang="en-US" sz="4500" dirty="0"/>
              <a:t>”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A chi uh </a:t>
            </a:r>
            <a:r>
              <a:rPr lang="en-US" sz="4500" dirty="0" err="1"/>
              <a:t>khu</a:t>
            </a:r>
            <a:r>
              <a:rPr lang="en-US" sz="4500" dirty="0"/>
              <a:t> ka </a:t>
            </a:r>
            <a:r>
              <a:rPr lang="en-US" sz="4500" dirty="0" err="1"/>
              <a:t>thei</a:t>
            </a:r>
            <a:r>
              <a:rPr lang="en-US" sz="4500" dirty="0"/>
              <a:t> a; </a:t>
            </a:r>
            <a:endParaRPr lang="en-IN" sz="4500" dirty="0"/>
          </a:p>
          <a:p>
            <a:pPr marL="0" indent="0">
              <a:buNone/>
            </a:pPr>
            <a:r>
              <a:rPr lang="en-US" sz="4500" dirty="0"/>
              <a:t>Sil </a:t>
            </a:r>
            <a:r>
              <a:rPr lang="en-US" sz="4500" dirty="0" err="1"/>
              <a:t>ganhing</a:t>
            </a:r>
            <a:r>
              <a:rPr lang="en-US" sz="4500" dirty="0"/>
              <a:t> lite </a:t>
            </a:r>
            <a:r>
              <a:rPr lang="en-US" sz="4500" dirty="0" err="1"/>
              <a:t>khu</a:t>
            </a:r>
            <a:r>
              <a:rPr lang="en-US" sz="4500" dirty="0"/>
              <a:t>.</a:t>
            </a:r>
            <a:endParaRPr lang="en-IN" sz="4500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1B6081D-C15A-48CF-93C2-AB78546CBE67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>
                <a:solidFill>
                  <a:srgbClr val="0070C0"/>
                </a:solidFill>
              </a:rPr>
              <a:t>Tang-02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A6311C6-1B0A-4BB8-A60A-D304EB6517AA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DF6C117-9157-43E8-AD6E-2755789DAA4B}"/>
              </a:ext>
            </a:extLst>
          </p:cNvPr>
          <p:cNvSpPr txBox="1">
            <a:spLocks/>
          </p:cNvSpPr>
          <p:nvPr/>
        </p:nvSpPr>
        <p:spPr>
          <a:xfrm>
            <a:off x="173766" y="193041"/>
            <a:ext cx="3885487" cy="597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rgbClr val="FF0000"/>
                </a:solidFill>
              </a:rPr>
              <a:t>Lathabu No. </a:t>
            </a:r>
            <a:r>
              <a:rPr lang="en-US" sz="4800" b="1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8251EEC-BB28-4237-B0E0-DAF0FAFC19C3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3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77ECB810-E38E-4D34-84E8-7E45C280EC83}"/>
              </a:ext>
            </a:extLst>
          </p:cNvPr>
          <p:cNvSpPr txBox="1">
            <a:spLocks/>
          </p:cNvSpPr>
          <p:nvPr/>
        </p:nvSpPr>
        <p:spPr>
          <a:xfrm>
            <a:off x="333286" y="1535483"/>
            <a:ext cx="11340269" cy="4063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4500" dirty="0"/>
              <a:t>“</a:t>
            </a:r>
            <a:r>
              <a:rPr lang="en-US" sz="4500" dirty="0" err="1"/>
              <a:t>Belamnou</a:t>
            </a:r>
            <a:r>
              <a:rPr lang="en-US" sz="4500" dirty="0"/>
              <a:t> a </a:t>
            </a:r>
            <a:r>
              <a:rPr lang="en-US" sz="4500" dirty="0" err="1"/>
              <a:t>tha</a:t>
            </a:r>
            <a:r>
              <a:rPr lang="en-US" sz="4500" dirty="0"/>
              <a:t> </a:t>
            </a:r>
            <a:r>
              <a:rPr lang="en-US" sz="4500" dirty="0" err="1"/>
              <a:t>nua</a:t>
            </a:r>
            <a:r>
              <a:rPr lang="en-US" sz="4500" dirty="0"/>
              <a:t> un </a:t>
            </a:r>
            <a:r>
              <a:rPr lang="en-US" sz="4500" dirty="0" err="1"/>
              <a:t>zong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Mangtoupha</a:t>
            </a:r>
            <a:r>
              <a:rPr lang="en-US" sz="4500" dirty="0"/>
              <a:t> a </a:t>
            </a:r>
            <a:r>
              <a:rPr lang="en-US" sz="4500" dirty="0" err="1"/>
              <a:t>tou</a:t>
            </a:r>
            <a:r>
              <a:rPr lang="en-US" sz="4500" dirty="0"/>
              <a:t> in;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Tam </a:t>
            </a:r>
            <a:r>
              <a:rPr lang="en-US" sz="4500" dirty="0" err="1"/>
              <a:t>simlei</a:t>
            </a:r>
            <a:r>
              <a:rPr lang="en-US" sz="4500" dirty="0"/>
              <a:t> </a:t>
            </a:r>
            <a:r>
              <a:rPr lang="en-US" sz="4500" dirty="0" err="1"/>
              <a:t>vai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 a </a:t>
            </a:r>
            <a:r>
              <a:rPr lang="en-US" sz="4500" dirty="0" err="1"/>
              <a:t>hawm</a:t>
            </a:r>
            <a:r>
              <a:rPr lang="en-US" sz="4500" dirty="0"/>
              <a:t> ding”, </a:t>
            </a:r>
            <a:endParaRPr lang="en-IN" sz="4500" dirty="0"/>
          </a:p>
          <a:p>
            <a:pPr marL="0" indent="0">
              <a:buNone/>
            </a:pPr>
            <a:r>
              <a:rPr lang="en-US" sz="4500" dirty="0" err="1"/>
              <a:t>Angelvamte’n</a:t>
            </a:r>
            <a:r>
              <a:rPr lang="en-US" sz="4500" dirty="0"/>
              <a:t> chi uh.</a:t>
            </a:r>
            <a:endParaRPr lang="en-IN" sz="45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33B6619E-B57B-42B8-8958-3C135A751FDE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 err="1">
                <a:solidFill>
                  <a:srgbClr val="0070C0"/>
                </a:solidFill>
              </a:rPr>
              <a:t>Thunon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007ABF-6C50-41C0-B614-1E721D7AD3FC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8E9602C-0EA3-4F36-948F-378602D4C5E8}"/>
              </a:ext>
            </a:extLst>
          </p:cNvPr>
          <p:cNvSpPr txBox="1">
            <a:spLocks/>
          </p:cNvSpPr>
          <p:nvPr/>
        </p:nvSpPr>
        <p:spPr>
          <a:xfrm>
            <a:off x="173766" y="193041"/>
            <a:ext cx="3885487" cy="597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rgbClr val="FF0000"/>
                </a:solidFill>
              </a:rPr>
              <a:t>Lathabu No. </a:t>
            </a:r>
            <a:r>
              <a:rPr lang="en-US" sz="4800" b="1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983C8B0-6069-4C8A-BE6E-E83C918196DC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495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>
            <a:extLst>
              <a:ext uri="{FF2B5EF4-FFF2-40B4-BE49-F238E27FC236}">
                <a16:creationId xmlns:a16="http://schemas.microsoft.com/office/drawing/2014/main" id="{F387932A-3D17-4830-89EA-D3B2B3C88B10}"/>
              </a:ext>
            </a:extLst>
          </p:cNvPr>
          <p:cNvSpPr txBox="1">
            <a:spLocks/>
          </p:cNvSpPr>
          <p:nvPr/>
        </p:nvSpPr>
        <p:spPr>
          <a:xfrm>
            <a:off x="333286" y="1535482"/>
            <a:ext cx="11340269" cy="45405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4500" dirty="0"/>
              <a:t>“Tam </a:t>
            </a:r>
            <a:r>
              <a:rPr lang="en-US" sz="4500" dirty="0" err="1"/>
              <a:t>puonvam</a:t>
            </a:r>
            <a:r>
              <a:rPr lang="en-US" sz="4500" dirty="0"/>
              <a:t> </a:t>
            </a:r>
            <a:r>
              <a:rPr lang="en-US" sz="4500" dirty="0" err="1"/>
              <a:t>silte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 </a:t>
            </a:r>
            <a:r>
              <a:rPr lang="en-US" sz="4500" dirty="0" err="1"/>
              <a:t>koite</a:t>
            </a:r>
            <a:r>
              <a:rPr lang="en-US" sz="4500" dirty="0"/>
              <a:t> </a:t>
            </a:r>
            <a:r>
              <a:rPr lang="en-US" sz="4500" dirty="0" err="1"/>
              <a:t>ahei</a:t>
            </a:r>
            <a:r>
              <a:rPr lang="en-US" sz="4500" dirty="0"/>
              <a:t>?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Hei</a:t>
            </a:r>
            <a:r>
              <a:rPr lang="en-US" sz="4500" dirty="0"/>
              <a:t> a pat a </a:t>
            </a:r>
            <a:r>
              <a:rPr lang="en-US" sz="4500" dirty="0" err="1"/>
              <a:t>hing</a:t>
            </a:r>
            <a:r>
              <a:rPr lang="en-US" sz="4500" dirty="0"/>
              <a:t> </a:t>
            </a:r>
            <a:r>
              <a:rPr lang="en-US" sz="4500" dirty="0" err="1"/>
              <a:t>pei</a:t>
            </a:r>
            <a:r>
              <a:rPr lang="en-US" sz="4500" dirty="0"/>
              <a:t> ahi </a:t>
            </a:r>
            <a:r>
              <a:rPr lang="en-US" sz="4500" dirty="0" err="1"/>
              <a:t>uoi</a:t>
            </a:r>
            <a:r>
              <a:rPr lang="en-US" sz="4500" dirty="0"/>
              <a:t>?” </a:t>
            </a:r>
            <a:r>
              <a:rPr lang="en-US" sz="4500" dirty="0" err="1"/>
              <a:t>chiin</a:t>
            </a:r>
            <a:r>
              <a:rPr lang="en-US" sz="4500" dirty="0"/>
              <a:t> </a:t>
            </a:r>
            <a:r>
              <a:rPr lang="en-US" sz="4500" dirty="0" err="1"/>
              <a:t>hing</a:t>
            </a:r>
            <a:r>
              <a:rPr lang="en-US" sz="4500" dirty="0"/>
              <a:t> dong hi;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Keima’n</a:t>
            </a:r>
            <a:r>
              <a:rPr lang="en-US" sz="4500" dirty="0"/>
              <a:t> a </a:t>
            </a:r>
            <a:r>
              <a:rPr lang="en-US" sz="4500" dirty="0" err="1"/>
              <a:t>sieng</a:t>
            </a:r>
            <a:r>
              <a:rPr lang="en-US" sz="4500" dirty="0"/>
              <a:t> ah Na </a:t>
            </a:r>
            <a:r>
              <a:rPr lang="en-US" sz="4500" dirty="0" err="1"/>
              <a:t>thei</a:t>
            </a:r>
            <a:r>
              <a:rPr lang="en-US" sz="4500" dirty="0"/>
              <a:t> ka </a:t>
            </a:r>
            <a:r>
              <a:rPr lang="en-US" sz="4500" dirty="0" err="1"/>
              <a:t>na</a:t>
            </a:r>
            <a:r>
              <a:rPr lang="en-US" sz="4500" dirty="0"/>
              <a:t> chi,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Ama’n</a:t>
            </a:r>
            <a:r>
              <a:rPr lang="en-US" sz="4500" dirty="0"/>
              <a:t> ka </a:t>
            </a:r>
            <a:r>
              <a:rPr lang="en-US" sz="4500" dirty="0" err="1"/>
              <a:t>sieng</a:t>
            </a:r>
            <a:r>
              <a:rPr lang="en-US" sz="4500" dirty="0"/>
              <a:t> ah,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“</a:t>
            </a:r>
            <a:r>
              <a:rPr lang="en-US" sz="4500" dirty="0" err="1"/>
              <a:t>Genthei</a:t>
            </a:r>
            <a:r>
              <a:rPr lang="en-US" sz="4500" dirty="0"/>
              <a:t> um </a:t>
            </a:r>
            <a:r>
              <a:rPr lang="en-US" sz="4500" dirty="0" err="1"/>
              <a:t>nasatah</a:t>
            </a:r>
            <a:r>
              <a:rPr lang="en-US" sz="4500" dirty="0"/>
              <a:t> a pat </a:t>
            </a:r>
            <a:r>
              <a:rPr lang="en-US" sz="4500" dirty="0" err="1"/>
              <a:t>pawtte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Khu</a:t>
            </a:r>
            <a:r>
              <a:rPr lang="en-US" sz="4500" dirty="0"/>
              <a:t> ahi” </a:t>
            </a:r>
            <a:r>
              <a:rPr lang="en-US" sz="4500" dirty="0" err="1"/>
              <a:t>chi’n</a:t>
            </a:r>
            <a:r>
              <a:rPr lang="en-US" sz="4500" dirty="0"/>
              <a:t> </a:t>
            </a:r>
            <a:r>
              <a:rPr lang="en-US" sz="4500" dirty="0" err="1"/>
              <a:t>ei</a:t>
            </a:r>
            <a:r>
              <a:rPr lang="en-US" sz="4500" dirty="0"/>
              <a:t> </a:t>
            </a:r>
            <a:r>
              <a:rPr lang="en-US" sz="4500" dirty="0" err="1"/>
              <a:t>hil</a:t>
            </a:r>
            <a:r>
              <a:rPr lang="en-US" sz="4500" dirty="0"/>
              <a:t>.   </a:t>
            </a:r>
            <a:endParaRPr lang="en-IN" sz="45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90B62911-ED53-40C8-9BE5-80BD2B522226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>
                <a:solidFill>
                  <a:srgbClr val="0070C0"/>
                </a:solidFill>
              </a:rPr>
              <a:t>Tang-03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1AF617-C424-463D-A9A2-88A65F6C011E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F94E810-3343-41C2-97DF-39F1406460BD}"/>
              </a:ext>
            </a:extLst>
          </p:cNvPr>
          <p:cNvSpPr txBox="1">
            <a:spLocks/>
          </p:cNvSpPr>
          <p:nvPr/>
        </p:nvSpPr>
        <p:spPr>
          <a:xfrm>
            <a:off x="173766" y="193041"/>
            <a:ext cx="3885487" cy="597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rgbClr val="FF0000"/>
                </a:solidFill>
              </a:rPr>
              <a:t>Lathabu No. </a:t>
            </a:r>
            <a:r>
              <a:rPr lang="en-US" sz="4800" b="1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A5CE194-AB37-4532-BB04-3BDCAA36D51D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30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6C36827A-81B9-4DB5-AF0E-3002BF88EE3F}"/>
              </a:ext>
            </a:extLst>
          </p:cNvPr>
          <p:cNvSpPr txBox="1">
            <a:spLocks/>
          </p:cNvSpPr>
          <p:nvPr/>
        </p:nvSpPr>
        <p:spPr>
          <a:xfrm>
            <a:off x="333286" y="1535483"/>
            <a:ext cx="11340269" cy="40635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ctr">
              <a:buNone/>
            </a:pPr>
            <a:r>
              <a:rPr lang="en-US" sz="4500" dirty="0"/>
              <a:t>“</a:t>
            </a:r>
            <a:r>
              <a:rPr lang="en-US" sz="4500" dirty="0" err="1"/>
              <a:t>Belamnou</a:t>
            </a:r>
            <a:r>
              <a:rPr lang="en-US" sz="4500" dirty="0"/>
              <a:t> a </a:t>
            </a:r>
            <a:r>
              <a:rPr lang="en-US" sz="4500" dirty="0" err="1"/>
              <a:t>tha</a:t>
            </a:r>
            <a:r>
              <a:rPr lang="en-US" sz="4500" dirty="0"/>
              <a:t> </a:t>
            </a:r>
            <a:r>
              <a:rPr lang="en-US" sz="4500" dirty="0" err="1"/>
              <a:t>nua</a:t>
            </a:r>
            <a:r>
              <a:rPr lang="en-US" sz="4500" dirty="0"/>
              <a:t> un </a:t>
            </a:r>
            <a:r>
              <a:rPr lang="en-US" sz="4500" dirty="0" err="1"/>
              <a:t>zong</a:t>
            </a:r>
            <a:r>
              <a:rPr lang="en-US" sz="4500" dirty="0"/>
              <a:t>,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 err="1"/>
              <a:t>Mangtoupha</a:t>
            </a:r>
            <a:r>
              <a:rPr lang="en-US" sz="4500" dirty="0"/>
              <a:t> a </a:t>
            </a:r>
            <a:r>
              <a:rPr lang="en-US" sz="4500" dirty="0" err="1"/>
              <a:t>tou</a:t>
            </a:r>
            <a:r>
              <a:rPr lang="en-US" sz="4500" dirty="0"/>
              <a:t> in; </a:t>
            </a:r>
            <a:endParaRPr lang="en-IN" sz="4500" dirty="0"/>
          </a:p>
          <a:p>
            <a:pPr marL="0" indent="0" fontAlgn="ctr">
              <a:buNone/>
            </a:pPr>
            <a:r>
              <a:rPr lang="en-US" sz="4500" dirty="0"/>
              <a:t>Tam </a:t>
            </a:r>
            <a:r>
              <a:rPr lang="en-US" sz="4500" dirty="0" err="1"/>
              <a:t>simlei</a:t>
            </a:r>
            <a:r>
              <a:rPr lang="en-US" sz="4500" dirty="0"/>
              <a:t> </a:t>
            </a:r>
            <a:r>
              <a:rPr lang="en-US" sz="4500" dirty="0" err="1"/>
              <a:t>vai</a:t>
            </a:r>
            <a:r>
              <a:rPr lang="en-US" sz="4500" dirty="0"/>
              <a:t> </a:t>
            </a:r>
            <a:r>
              <a:rPr lang="en-US" sz="4500" dirty="0" err="1"/>
              <a:t>khu</a:t>
            </a:r>
            <a:r>
              <a:rPr lang="en-US" sz="4500" dirty="0"/>
              <a:t> a </a:t>
            </a:r>
            <a:r>
              <a:rPr lang="en-US" sz="4500" dirty="0" err="1"/>
              <a:t>hawm</a:t>
            </a:r>
            <a:r>
              <a:rPr lang="en-US" sz="4500" dirty="0"/>
              <a:t> ding”, </a:t>
            </a:r>
            <a:endParaRPr lang="en-IN" sz="4500" dirty="0"/>
          </a:p>
          <a:p>
            <a:pPr marL="0" indent="0">
              <a:buNone/>
            </a:pPr>
            <a:r>
              <a:rPr lang="en-US" sz="4500" dirty="0" err="1"/>
              <a:t>Angelvamte’n</a:t>
            </a:r>
            <a:r>
              <a:rPr lang="en-US" sz="4500" dirty="0"/>
              <a:t> chi uh.</a:t>
            </a:r>
            <a:endParaRPr lang="en-IN" sz="45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E300FC2-7CEF-4928-9B77-3FCD1627158A}"/>
              </a:ext>
            </a:extLst>
          </p:cNvPr>
          <p:cNvSpPr txBox="1">
            <a:spLocks/>
          </p:cNvSpPr>
          <p:nvPr/>
        </p:nvSpPr>
        <p:spPr>
          <a:xfrm>
            <a:off x="333286" y="925622"/>
            <a:ext cx="1803163" cy="4743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en-IN" sz="2800" dirty="0" err="1">
                <a:solidFill>
                  <a:srgbClr val="0070C0"/>
                </a:solidFill>
              </a:rPr>
              <a:t>Thunon</a:t>
            </a:r>
            <a:endParaRPr lang="en-IN" sz="28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7715B1-47A6-4D9E-B29F-5EDBB2308F38}"/>
              </a:ext>
            </a:extLst>
          </p:cNvPr>
          <p:cNvSpPr/>
          <p:nvPr/>
        </p:nvSpPr>
        <p:spPr>
          <a:xfrm>
            <a:off x="0" y="0"/>
            <a:ext cx="12192000" cy="92562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C8B8BB5-2047-45E2-A8AE-FB30B30D68C5}"/>
              </a:ext>
            </a:extLst>
          </p:cNvPr>
          <p:cNvSpPr txBox="1">
            <a:spLocks/>
          </p:cNvSpPr>
          <p:nvPr/>
        </p:nvSpPr>
        <p:spPr>
          <a:xfrm>
            <a:off x="173766" y="193041"/>
            <a:ext cx="3885487" cy="597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>
                <a:solidFill>
                  <a:srgbClr val="FF0000"/>
                </a:solidFill>
              </a:rPr>
              <a:t>Lathabu No. </a:t>
            </a:r>
            <a:r>
              <a:rPr lang="en-US" sz="4800" b="1">
                <a:solidFill>
                  <a:srgbClr val="FF0000"/>
                </a:solidFill>
                <a:latin typeface="Algerian" panose="04020705040A02060702" pitchFamily="82" charset="0"/>
              </a:rPr>
              <a:t>1</a:t>
            </a:r>
            <a:endParaRPr lang="en-IN" sz="48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CE3FC86-532A-4DE7-A40C-C7D924B34F62}"/>
              </a:ext>
            </a:extLst>
          </p:cNvPr>
          <p:cNvSpPr txBox="1">
            <a:spLocks/>
          </p:cNvSpPr>
          <p:nvPr/>
        </p:nvSpPr>
        <p:spPr>
          <a:xfrm>
            <a:off x="3048000" y="57489"/>
            <a:ext cx="9144000" cy="8265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 err="1">
                <a:solidFill>
                  <a:schemeClr val="bg1"/>
                </a:solidFill>
              </a:rPr>
              <a:t>Belamnou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atha</a:t>
            </a:r>
            <a:r>
              <a:rPr lang="en-US" b="1" cap="all" dirty="0">
                <a:solidFill>
                  <a:schemeClr val="bg1"/>
                </a:solidFill>
              </a:rPr>
              <a:t> </a:t>
            </a:r>
            <a:r>
              <a:rPr lang="en-US" b="1" cap="all" dirty="0" err="1">
                <a:solidFill>
                  <a:schemeClr val="bg1"/>
                </a:solidFill>
              </a:rPr>
              <a:t>nua</a:t>
            </a:r>
            <a:r>
              <a:rPr lang="en-US" b="1" cap="all" dirty="0">
                <a:solidFill>
                  <a:schemeClr val="bg1"/>
                </a:solidFill>
              </a:rPr>
              <a:t> un </a:t>
            </a:r>
            <a:endParaRPr lang="en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847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268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Algerian</vt:lpstr>
      <vt:lpstr>Arial</vt:lpstr>
      <vt:lpstr>Calibri</vt:lpstr>
      <vt:lpstr>Calibri Light</vt:lpstr>
      <vt:lpstr>Office Theme</vt:lpstr>
      <vt:lpstr>Lathabu No. 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Lathabu No. 1</dc:title>
  <dc:creator>PEMCIELS DOT COM</dc:creator>
  <cp:lastModifiedBy>PEMCIELS DOT COM</cp:lastModifiedBy>
  <cp:revision>7</cp:revision>
  <dcterms:created xsi:type="dcterms:W3CDTF">2019-02-26T14:58:01Z</dcterms:created>
  <dcterms:modified xsi:type="dcterms:W3CDTF">2019-12-25T17:14:40Z</dcterms:modified>
</cp:coreProperties>
</file>